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87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FA84B-0C0C-42D1-B8BB-F1A9E3878473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2490CB-6EC2-4DDA-8089-CA72D3C97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13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490CB-6EC2-4DDA-8089-CA72D3C9735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4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4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3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38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514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23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0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6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81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457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696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42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A4F12-C8CF-481C-857B-39A129A54B01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9F303-FB4E-4B5E-8FDB-F34FCECB2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4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2400"/>
            <a:ext cx="8839200" cy="6476999"/>
          </a:xfrm>
        </p:spPr>
        <p:txBody>
          <a:bodyPr>
            <a:normAutofit fontScale="90000"/>
          </a:bodyPr>
          <a:lstStyle/>
          <a:p>
            <a:r>
              <a:rPr lang="en-US" sz="138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  <a:t>LOGO </a:t>
            </a:r>
            <a:br>
              <a:rPr lang="en-US" sz="138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</a:br>
            <a:r>
              <a:rPr lang="en-US" sz="138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  <a:t>DESIGN</a:t>
            </a:r>
            <a:br>
              <a:rPr lang="en-US" sz="138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</a:br>
            <a:r>
              <a:rPr lang="en-US" sz="107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  <a:t>ASSIGNMENT</a:t>
            </a:r>
            <a:r>
              <a:rPr lang="en-US" sz="36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  <a:t/>
            </a:r>
            <a:br>
              <a:rPr lang="en-US" sz="36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venir Black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229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PART ONE (a)</a:t>
            </a:r>
            <a:endParaRPr lang="en-US" dirty="0"/>
          </a:p>
        </p:txBody>
      </p:sp>
      <p:pic>
        <p:nvPicPr>
          <p:cNvPr id="1027" name="Picture 3" descr="C:\Users\WANJIKU\Desktop\PROJECT\PAGE 1 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77724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202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PART ONE (b) VARIATION 1</a:t>
            </a:r>
            <a:endParaRPr lang="en-US" dirty="0"/>
          </a:p>
        </p:txBody>
      </p:sp>
      <p:pic>
        <p:nvPicPr>
          <p:cNvPr id="2050" name="Picture 2" descr="C:\Users\WANJIKU\Desktop\PROJECT\VARIATION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24401"/>
            <a:ext cx="7543800" cy="530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227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PART ONE (b) VARIATION 2</a:t>
            </a:r>
            <a:endParaRPr lang="en-US" dirty="0"/>
          </a:p>
        </p:txBody>
      </p:sp>
      <p:pic>
        <p:nvPicPr>
          <p:cNvPr id="3074" name="Picture 2" descr="C:\Users\WANJIKU\Desktop\PROJECT\VARIATIO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838200"/>
            <a:ext cx="909637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741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ONE (b) VARIATION 3</a:t>
            </a:r>
            <a:endParaRPr lang="en-US" dirty="0"/>
          </a:p>
        </p:txBody>
      </p:sp>
      <p:pic>
        <p:nvPicPr>
          <p:cNvPr id="4098" name="Picture 2" descr="C:\Users\WANJIKU\Desktop\PROJECT\vARIATION 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7420036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007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DRAWN IMAGES</a:t>
            </a:r>
            <a:endParaRPr lang="en-US" dirty="0"/>
          </a:p>
        </p:txBody>
      </p:sp>
      <p:pic>
        <p:nvPicPr>
          <p:cNvPr id="5122" name="Picture 2" descr="C:\Users\WANJIKU\Desktop\IMG_20171114_1043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1219200"/>
            <a:ext cx="6905228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78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DRAWN IMAGES</a:t>
            </a:r>
            <a:endParaRPr lang="en-US" dirty="0"/>
          </a:p>
        </p:txBody>
      </p:sp>
      <p:pic>
        <p:nvPicPr>
          <p:cNvPr id="6146" name="Picture 2" descr="C:\Users\WANJIKU\Desktop\IMG_20171114_1043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3998"/>
            <a:ext cx="8153400" cy="533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668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BY 4 300DPI LOGO 1</a:t>
            </a:r>
            <a:endParaRPr lang="en-US" dirty="0"/>
          </a:p>
        </p:txBody>
      </p:sp>
      <p:pic>
        <p:nvPicPr>
          <p:cNvPr id="7170" name="Picture 2" descr="C:\Users\WANJIKU\Desktop\PROJECT\4 BY 4 LOGO 1 #300 D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58975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750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BY 4 300DPI LOGO 2</a:t>
            </a:r>
            <a:endParaRPr lang="en-US" dirty="0"/>
          </a:p>
        </p:txBody>
      </p:sp>
      <p:pic>
        <p:nvPicPr>
          <p:cNvPr id="8194" name="Picture 2" descr="C:\Users\WANJIKU\Desktop\PROJECT\4 BY 4 LOGO 2  #300D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1981200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037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BY 4 300DPI LOGO 3</a:t>
            </a:r>
            <a:endParaRPr lang="en-US" dirty="0"/>
          </a:p>
        </p:txBody>
      </p:sp>
      <p:pic>
        <p:nvPicPr>
          <p:cNvPr id="9218" name="Picture 2" descr="C:\Users\WANJIKU\Desktop\PROJECT\4 BY 4 LOGO 3  #300D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8" y="1687513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326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52</Words>
  <Application>Microsoft Office PowerPoint</Application>
  <PresentationFormat>On-screen Show (4:3)</PresentationFormat>
  <Paragraphs>11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LOGO  DESIGN ASSIGNMENT </vt:lpstr>
      <vt:lpstr>PART ONE (a)</vt:lpstr>
      <vt:lpstr>PART ONE (b) VARIATION 1</vt:lpstr>
      <vt:lpstr>PART ONE (b) VARIATION 2</vt:lpstr>
      <vt:lpstr>PART ONE (b) VARIATION 3</vt:lpstr>
      <vt:lpstr>HAND DRAWN IMAGES</vt:lpstr>
      <vt:lpstr>HAND DRAWN IMAGES</vt:lpstr>
      <vt:lpstr>4 BY 4 300DPI LOGO 1</vt:lpstr>
      <vt:lpstr>4 BY 4 300DPI LOGO 2</vt:lpstr>
      <vt:lpstr>4 BY 4 300DPI LOGO 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LOGO DESIGN</dc:title>
  <dc:creator>WANJIKU</dc:creator>
  <cp:lastModifiedBy>WANJIKU</cp:lastModifiedBy>
  <cp:revision>8</cp:revision>
  <dcterms:created xsi:type="dcterms:W3CDTF">2017-11-14T07:47:37Z</dcterms:created>
  <dcterms:modified xsi:type="dcterms:W3CDTF">2017-11-14T10:29:07Z</dcterms:modified>
</cp:coreProperties>
</file>